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2.jpg" ContentType="image/jp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image4.jpg" ContentType="image/jpg"/>
  <Override PartName="/ppt/notesSlides/notesSlide6.xml" ContentType="application/vnd.openxmlformats-officedocument.presentationml.notesSlide+xml"/>
  <Override PartName="/ppt/media/image5.jpg" ContentType="image/jpg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media/image6.jpg" ContentType="image/jpg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image7.jpg" ContentType="image/jpg"/>
  <Override PartName="/ppt/notesSlides/notesSlide11.xml" ContentType="application/vnd.openxmlformats-officedocument.presentationml.notesSlide+xml"/>
  <Override PartName="/ppt/media/image8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4A1054-C723-8A40-8628-4E9CDDAF57E5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C95302-8316-7942-A927-27E338370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562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https://i.ytimg.com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https://www.investopedia.com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https://www.investopedia.com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https://www.thebalancemoney.com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https://i.ytimg.com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https://www.slidemake.com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https://i.pinimg.com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https://www.researchgate.net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https://www.valuerworld.com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https://i.pinimg.com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9369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400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0507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787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060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6863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694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3922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12/27/2024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303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263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163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244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1.jp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36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LAW OF DEMAND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i.ytimg.com/vi/qjnhGCKz5CY/maxresdefaul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Introduction to the Law of Demand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Law of Demand states that, all else being equal, as the price of a good decreases, the quantity demanded increases.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Conversely, as the price increases, the quantity demanded decreases.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This fundamental principle is essential for understanding consumer behavior in economics.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www.investopedia.com/thmb/xT7w0gOjDJalPEYHy_RF_YpHRow=/1500x0/filters:no_upscale():max_bytes(150000):strip_icc()/demand_curve2-1a87890730a044e79de897ddb61ccc76-8992212cef3345418bc4707c0b10419d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Understanding Demand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Demand refers to the quantity of a good or service that consumers are willing and able to purchase at various price levels.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It is influenced by various factors, including consumer preferences, income levels, and the prices of related goods.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Demand is represented graphically as a downward-sloping curve on a price-quantity graph.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www.investopedia.com/thmb/xT7w0gOjDJalPEYHy_RF_YpHRow=/1500x0/filters:no_upscale():max_bytes(150000):strip_icc()/demand_curve2-1a87890730a044e79de897ddb61ccc76-8992212cef3345418bc4707c0b10419d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Demand Curve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demand curve illustrates the relationship between price and quantity demanded.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It typically slopes downward from left to right, reflecting the inverse relationship outlined in the Law of Demand.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Each point on the curve represents a specific price-quantity combination for a particular good.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www.thebalancemoney.com/thmb/HoeEGRuVVvy7fkP9vVS0g1EDi8c=/1500x0/filters:no_upscale():max_bytes(150000):strip_icc()/shift-in-demand-curve-when-price-doesn-t-matter-3305720-FINAL-608506c917464079966e19934ccda39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Factors Affecting Demand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Several factors can shift the demand curve, including changes in consumer income and preferences.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prices of related goods, such as substitutes and complements, also play a crucial role in demand fluctuations.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Seasonal changes and demographic shifts can further influence demand for certain products.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i.ytimg.com/vi/UKZfs_TXS9o/maxresdefaul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Substitutes and Complements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Substitute goods are those that can replace each other, meaning that an increase in the price of one can lead to an increase in demand for the other.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Complementary goods are those that are used together; if the price of one rises, the demand for the other may decrease.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Understanding these relationships is vital for businesses in pricing and marketing strategies.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Elasticity of Demand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Elasticity of demand measures how responsive the quantity demanded is to a change in price.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Demand can be classified as elastic, inelastic, or unitary depending on consumer responses to price changes.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This concept helps businesses and policymakers make informed decisions regarding pricing and production.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i.pinimg.com/originals/c2/de/59/c2de59cb667d11781dd45df2806fc7f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Role of Consumer Preferences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Consumer preferences significantly impact demand as they shape the desirability of various goods and services.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Changes in trends, advertising, and social influences can shift preferences rapidly.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Businesses must adapt to these shifts to maintain and grow their market share.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Real-World Applications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Law of Demand has practical implications for businesses in setting prices and managing inventory.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Policymakers use demand analysis for taxation and subsidy decisions to achieve economic goals.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Understanding demand helps in predicting market trends and consumer behavior.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www.valuerworld.com/wp-content/uploads/2022/01/Law-of-Demand-800x41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Limitations of the Law of Demand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Law of Demand assumes that all other factors remain constant, which is not always the case in the real world.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Exceptions, such as Giffen and Veblen goods, challenge traditional demand theory.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Understanding these limitations is critical for a nuanced approach to economic analysis.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i.pinimg.com/originals/95/e8/41/95e8410e479195c2a8f8194217de13e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Law of Demand is a fundamental concept in economics that illustrates consumer behavior related to price changes.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It serves as a foundation for understanding market dynamics and the interplay between supply and demand.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A thorough grasp of this law is essential for anyone involved in economic analysis, business strategy, or policymaking.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SlideMake.com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LAW OF DEMAND</dc:title>
  <dc:subject>LAW OF DEMAND</dc:subject>
  <dc:creator>SlideMake.com</dc:creator>
  <cp:lastModifiedBy>nehanikita56@gmail.com</cp:lastModifiedBy>
  <cp:revision>2</cp:revision>
  <dcterms:created xsi:type="dcterms:W3CDTF">2024-12-27T14:18:12Z</dcterms:created>
  <dcterms:modified xsi:type="dcterms:W3CDTF">2024-12-27T14:28:57Z</dcterms:modified>
</cp:coreProperties>
</file>